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sldIdLst>
    <p:sldId id="256" r:id="rId2"/>
    <p:sldId id="258" r:id="rId3"/>
    <p:sldId id="259" r:id="rId4"/>
    <p:sldId id="257" r:id="rId5"/>
    <p:sldId id="260" r:id="rId6"/>
    <p:sldId id="286" r:id="rId7"/>
    <p:sldId id="287" r:id="rId8"/>
    <p:sldId id="30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4660"/>
  </p:normalViewPr>
  <p:slideViewPr>
    <p:cSldViewPr>
      <p:cViewPr>
        <p:scale>
          <a:sx n="80" d="100"/>
          <a:sy n="80" d="100"/>
        </p:scale>
        <p:origin x="-677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dirty="0">
                <a:solidFill>
                  <a:srgbClr val="0000FF"/>
                </a:solidFill>
                <a:latin typeface="Century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dirty="0">
                <a:solidFill>
                  <a:srgbClr val="0000FF"/>
                </a:solidFill>
                <a:latin typeface="Century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>Благоустройство на территории </a:t>
            </a:r>
            <a:r>
              <a:rPr lang="ru-RU" b="1" dirty="0" smtClean="0">
                <a:solidFill>
                  <a:srgbClr val="0000FF"/>
                </a:solidFill>
                <a:latin typeface="Century" pitchFamily="18" charset="0"/>
              </a:rPr>
              <a:t>района Солнцево</a:t>
            </a: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> в 2018 году</a:t>
            </a:r>
            <a:br>
              <a:rPr lang="ru-RU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Century" pitchFamily="18" charset="0"/>
              </a:rPr>
              <a:t>в рамках программы</a:t>
            </a:r>
            <a:br>
              <a:rPr lang="ru-RU" sz="3600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Century" pitchFamily="18" charset="0"/>
              </a:rPr>
              <a:t>«Стимулирование управ районов»</a:t>
            </a:r>
            <a:endParaRPr lang="ru-RU" sz="3600" dirty="0">
              <a:solidFill>
                <a:srgbClr val="0000FF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43903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2"/>
          <a:stretch/>
        </p:blipFill>
        <p:spPr bwMode="auto">
          <a:xfrm>
            <a:off x="469263" y="1611124"/>
            <a:ext cx="2911698" cy="217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98" y="1611124"/>
            <a:ext cx="2755027" cy="21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user\Desktop\Миронов\Письма\2018\08.18\Стимулирование 2017-2019\2018\Новая папка (2)\WhatsApp Image 2018-08-24 at 13.05.5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32" y="4144317"/>
            <a:ext cx="3456384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9164" y="3645024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1124"/>
            <a:ext cx="2574719" cy="19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11124"/>
            <a:ext cx="2574719" cy="19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blob:https://web.whatsapp.com/aab559d8-3622-425a-8811-107fe8da1d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aab559d8-3622-425a-8811-107fe8da1d9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user\Desktop\Миронов\Письма\2018\08.18\Стимулирование 2017-2019\2018\Новая папка\WhatsApp Image 2018-08-24 at 11.43.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40724"/>
            <a:ext cx="3106513" cy="23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иронов\Письма\2018\08.18\Стимулирование 2017-2019\2018\Новая папка\WhatsApp Image 2018-08-24 at 11.43.2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0724"/>
            <a:ext cx="3106512" cy="23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23, корп.1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43903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8"/>
          <a:stretch/>
        </p:blipFill>
        <p:spPr bwMode="auto">
          <a:xfrm>
            <a:off x="1259632" y="1540342"/>
            <a:ext cx="2574719" cy="19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5019"/>
            <a:ext cx="2574719" cy="19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Миронов\Письма\2018\08.18\Стимулирование 2017-2019\2018\Новая папка\WhatsApp Image 2018-08-24 at 11.44.3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9265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23, корп.2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592049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3" b="9990"/>
          <a:stretch/>
        </p:blipFill>
        <p:spPr bwMode="auto">
          <a:xfrm>
            <a:off x="5730027" y="1668702"/>
            <a:ext cx="2545913" cy="19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0389"/>
          <a:stretch/>
        </p:blipFill>
        <p:spPr bwMode="auto">
          <a:xfrm>
            <a:off x="792610" y="1668702"/>
            <a:ext cx="2545913" cy="19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Миронов\Письма\2018\08.18\Стимулирование 2017-2019\2018\Сдача благоустройства 2018\фото для сдачи\23-2\PHOTO-2018-08-10-08-04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0" y="4140725"/>
            <a:ext cx="3102127" cy="23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иронов\Письма\2018\08.18\Стимулирование 2017-2019\2018\Сдача благоустройства 2018\фото для сдачи\23-2\PHOTO-2018-08-10-08-04-19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0725"/>
            <a:ext cx="3106066" cy="23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08395" y="3749130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4"/>
          <a:stretch/>
        </p:blipFill>
        <p:spPr bwMode="auto">
          <a:xfrm>
            <a:off x="1331640" y="1678170"/>
            <a:ext cx="2545913" cy="19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78170"/>
            <a:ext cx="2509899" cy="19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Миронов\Письма\2018\08.18\Стимулирование 2017-2019\2018\Новая папка\WhatsApp Image 2018-08-24 at 11.44.14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54623"/>
            <a:ext cx="3049969" cy="22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иронов\Письма\2018\08.18\Стимулирование 2017-2019\2018\Новая папка\WhatsApp Image 2018-08-24 at 11.44.14 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16" y="4354622"/>
            <a:ext cx="2937388" cy="22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052736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633322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8166"/>
            <a:ext cx="2509899" cy="19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1795"/>
            <a:ext cx="2509899" cy="19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user\Desktop\Миронов\Письма\2018\08.18\Стимулирование 2017-2019\2018\Новая папка (2)\WhatsApp Image 2018-08-24 at 13.02.3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40724"/>
            <a:ext cx="3157970" cy="2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Миронов\Письма\2018\08.18\Стимулирование 2017-2019\2018\Новая папка (2)\WhatsApp Image 2018-08-24 at 13.02.3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40725"/>
            <a:ext cx="3072669" cy="25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27, корп.1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9651" y="1052736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90136" y="362119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6374"/>
            <a:ext cx="2518283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396"/>
            <a:ext cx="2518283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user\Desktop\Миронов\Письма\2018\08.18\Стимулирование 2017-2019\2018\Новая папка (2)\WhatsApp Image 2018-08-24 at 12.18.47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40725"/>
            <a:ext cx="3149038" cy="25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Миронов\Письма\2018\08.18\Стимулирование 2017-2019\2018\Новая папка (2)\WhatsApp Image 2018-08-24 at 12.18.47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14" y="4140725"/>
            <a:ext cx="3162817" cy="24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27, корп.2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61280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5525"/>
            <a:ext cx="2518283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6370"/>
            <a:ext cx="2518283" cy="196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user\Desktop\Миронов\Письма\2018\08.18\Стимулирование 2017-2019\2018\Новая папка (2)\WhatsApp Image 2018-08-24 at 12.19.5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5" t="30001" r="14166" b="31555"/>
          <a:stretch/>
        </p:blipFill>
        <p:spPr bwMode="auto">
          <a:xfrm>
            <a:off x="2590781" y="4221088"/>
            <a:ext cx="4104456" cy="24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052736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59073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7614"/>
            <a:ext cx="2551427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Борозенец\Благоустройство\БЛАГОУСТРОЙСТВО\Новая папка\07-09-2017_09-16-28\07-09-2017_09-16-28\ФОТО\50 лет 29\50 лет 29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6370"/>
            <a:ext cx="2622365" cy="19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Миронов\Письма\2018\08.18\Стимулирование 2017-2019\2018\Новая папка (2)\WhatsApp Image 2018-08-24 at 12.17.44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0725"/>
            <a:ext cx="3142866" cy="24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Миронов\Письма\2018\08.18\Стимулирование 2017-2019\2018\Новая папка (2)\WhatsApp Image 2018-08-24 at 12.17.44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0725"/>
            <a:ext cx="3210898" cy="24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961840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43903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4214"/>
            <a:ext cx="2622365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64214"/>
            <a:ext cx="2622365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\Desktop\Миронов\Письма\2018\08.18\Стимулирование 2017-2019\2018\Новая папка\WhatsApp Image 2018-08-24 at 11.52.4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6" y="4005064"/>
            <a:ext cx="3277997" cy="24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Миронов\Письма\2018\08.18\Стимулирование 2017-2019\2018\Новая папка\WhatsApp Image 2018-08-24 at 11.52.43 (4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40222" r="45721" b="32032"/>
          <a:stretch/>
        </p:blipFill>
        <p:spPr bwMode="auto">
          <a:xfrm>
            <a:off x="5302349" y="3979479"/>
            <a:ext cx="3312368" cy="24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entury" pitchFamily="18" charset="0"/>
              </a:rPr>
              <a:t>   </a:t>
            </a:r>
            <a:r>
              <a:rPr lang="ru-RU" sz="4000" dirty="0" err="1" smtClean="0">
                <a:solidFill>
                  <a:srgbClr val="0000FF"/>
                </a:solidFill>
                <a:latin typeface="Century" pitchFamily="18" charset="0"/>
              </a:rPr>
              <a:t>Солнцевский</a:t>
            </a:r>
            <a:r>
              <a:rPr lang="ru-RU" sz="4000" dirty="0" smtClean="0">
                <a:solidFill>
                  <a:srgbClr val="0000FF"/>
                </a:solidFill>
                <a:latin typeface="Century" pitchFamily="18" charset="0"/>
              </a:rPr>
              <a:t> пр-т, д.6, корп.1(АГ)</a:t>
            </a:r>
            <a:endParaRPr lang="ru-RU" sz="4000" dirty="0">
              <a:solidFill>
                <a:srgbClr val="0000FF"/>
              </a:solidFill>
              <a:latin typeface="Century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1334436"/>
            <a:ext cx="2376264" cy="565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19872" y="3660004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DEZ_022\Desktop\фото стимулир\сол 6-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023" y="1868292"/>
            <a:ext cx="2871897" cy="1791711"/>
          </a:xfrm>
          <a:prstGeom prst="rect">
            <a:avLst/>
          </a:prstGeom>
          <a:noFill/>
        </p:spPr>
      </p:pic>
      <p:pic>
        <p:nvPicPr>
          <p:cNvPr id="10" name="Picture 2" descr="C:\Users\DEZ_022\Desktop\фото стимулир\сол 6-1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163" y="1900291"/>
            <a:ext cx="2859104" cy="1762876"/>
          </a:xfrm>
          <a:prstGeom prst="rect">
            <a:avLst/>
          </a:prstGeom>
          <a:noFill/>
        </p:spPr>
      </p:pic>
      <p:pic>
        <p:nvPicPr>
          <p:cNvPr id="1026" name="Picture 2" descr="C:\Users\user\Desktop\Миронов\Письма\2018\08.18\Стимулирование 2017-2019\2018\WhatsApp Image 2018-08-24 at 08.38.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07" y="4437112"/>
            <a:ext cx="2873013" cy="20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иронов\Письма\2018\08.18\Стимулирование 2017-2019\2018\WhatsApp Image 2018-08-24 at 08.38.00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70" y="4365104"/>
            <a:ext cx="2867165" cy="21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5912" y="1052736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647503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2682"/>
            <a:ext cx="2622365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99893"/>
            <a:ext cx="2622365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user\Desktop\Миронов\Письма\2018\08.18\Стимулирование 2017-2019\2018\Новая папка\WhatsApp Image 2018-08-24 at 11.53.20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5" y="4149080"/>
            <a:ext cx="32510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Миронов\Письма\2018\08.18\Стимулирование 2017-2019\2018\Новая папка\WhatsApp Image 2018-08-24 at 11.53.2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63" y="4158580"/>
            <a:ext cx="3206477" cy="24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052736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68089" y="355208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8016"/>
            <a:ext cx="2639485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5822"/>
            <a:ext cx="2628789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esktop\Миронов\Письма\2018\08.18\Стимулирование 2017-2019\2018\Новая папка\WhatsApp Image 2018-08-24 at 11.51.04 (2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5" t="12500"/>
          <a:stretch/>
        </p:blipFill>
        <p:spPr bwMode="auto">
          <a:xfrm>
            <a:off x="611442" y="4149080"/>
            <a:ext cx="32156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иронов\Письма\2018\08.18\Стимулирование 2017-2019\2018\Новая папка\WhatsApp Image 2018-08-24 at 11.51.04 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2257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2308" y="944131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620642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03" y="1464215"/>
            <a:ext cx="2912626" cy="218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4214"/>
            <a:ext cx="2880320" cy="218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Миронов\Письма\2018\08.18\Стимулирование 2017-2019\2018\Новая папка\WhatsApp Image 2018-08-24 at 11.51.04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152482"/>
            <a:ext cx="3270358" cy="23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Миронов\Письма\2018\08.18\Стимулирование 2017-2019\2018\Новая папка\WhatsApp Image 2018-08-24 at 11.51.04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7666"/>
          <a:stretch/>
        </p:blipFill>
        <p:spPr bwMode="auto">
          <a:xfrm>
            <a:off x="5315254" y="4152482"/>
            <a:ext cx="3195979" cy="23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43903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5821"/>
            <a:ext cx="2599631" cy="197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45821"/>
            <a:ext cx="2572785" cy="197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user\Desktop\Миронов\Письма\2018\08.18\Стимулирование 2017-2019\2018\Новая папка (2)\WhatsApp Image 2018-08-24 at 12.57.0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26123"/>
          <a:stretch/>
        </p:blipFill>
        <p:spPr bwMode="auto">
          <a:xfrm>
            <a:off x="2580027" y="4005064"/>
            <a:ext cx="3936189" cy="26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948091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54501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9649"/>
            <a:ext cx="2716801" cy="208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59649"/>
            <a:ext cx="2716801" cy="208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Миронов\Письма\2018\08.18\Стимулирование 2017-2019\2018\Новая папка\WhatsApp Image 2018-08-24 at 11.50.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6" y="41490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иронов\Письма\2018\08.18\Стимулирование 2017-2019\2018\Новая папка\WhatsApp Image 2018-08-24 at 11.50.05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1084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7166" y="964003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93537" y="3670289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2" y="1510604"/>
            <a:ext cx="3086485" cy="23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10603"/>
            <a:ext cx="3086486" cy="23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Миронов\Письма\2018\08.18\Стимулирование 2017-2019\2018\Сдача благоустройства 2018\фото для сдачи\Богд14\PHOTO-2018-07-31-07-42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2" y="4221088"/>
            <a:ext cx="3086485" cy="23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иронов\Письма\2018\08.18\Стимулирование 2017-2019\2018\Сдача благоустройства 2018\фото для сдачи\Богд14\PHOTO-2018-07-31-07-40-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38" y="4221088"/>
            <a:ext cx="3051129" cy="23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Богданова,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25946" y="1096228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573016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8508"/>
            <a:ext cx="2589905" cy="197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esktop\Миронов\Письма\2018\08.18\Стимулирование 2017-2019\2018\Сдача благоустройства 2018\фото для сдачи\Богданова16\PHOTO-2018-08-06-08-00-1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1" y="4149079"/>
            <a:ext cx="3061806" cy="23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иронов\Письма\2018\08.18\Стимулирование 2017-2019\2018\Сдача благоустройства 2018\фото для сдачи\Богданова16\PHOTO-2018-08-01-08-14-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49078"/>
            <a:ext cx="3061807" cy="23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Миронов\Письма\2018\08.18\Стимулирование 2017-2019\2018\Сдача благоустройства 2018\Б16до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47073"/>
            <a:ext cx="2589905" cy="19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Century" pitchFamily="18" charset="0"/>
              </a:rPr>
              <a:t>   ул</a:t>
            </a:r>
            <a:r>
              <a:rPr lang="ru-RU" sz="4000" dirty="0">
                <a:solidFill>
                  <a:srgbClr val="0000FF"/>
                </a:solidFill>
                <a:latin typeface="Century" pitchFamily="18" charset="0"/>
              </a:rPr>
              <a:t>. </a:t>
            </a:r>
            <a:r>
              <a:rPr lang="ru-RU" sz="4000" dirty="0" smtClean="0">
                <a:solidFill>
                  <a:srgbClr val="0000FF"/>
                </a:solidFill>
                <a:latin typeface="Century" pitchFamily="18" charset="0"/>
              </a:rPr>
              <a:t>Авиаторов, д.5 (АГ)</a:t>
            </a:r>
            <a:endParaRPr lang="ru-RU" sz="4000" dirty="0">
              <a:solidFill>
                <a:srgbClr val="0000FF"/>
              </a:solidFill>
              <a:latin typeface="Century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33589" y="100627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33589" y="3645024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:\Data\Desktop\Стимулирование\Главмосстроя 12\IMG-20170811-WA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3768"/>
            <a:ext cx="3024335" cy="239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Data\Desktop\Стимулирование\Главмосстроя 12\IMG-20170811-WA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33768"/>
            <a:ext cx="2952328" cy="239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26" y="1571063"/>
            <a:ext cx="2989989" cy="217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entury" pitchFamily="18" charset="0"/>
              </a:rPr>
              <a:t> </a:t>
            </a:r>
            <a:r>
              <a:rPr lang="ru-RU" sz="4000" dirty="0">
                <a:solidFill>
                  <a:srgbClr val="0000FF"/>
                </a:solidFill>
                <a:latin typeface="Century" pitchFamily="18" charset="0"/>
              </a:rPr>
              <a:t>   ул. </a:t>
            </a:r>
            <a:r>
              <a:rPr lang="ru-RU" sz="4000" dirty="0" smtClean="0">
                <a:solidFill>
                  <a:srgbClr val="0000FF"/>
                </a:solidFill>
                <a:latin typeface="Century" pitchFamily="18" charset="0"/>
              </a:rPr>
              <a:t>Авиаторов, д.11 (АГ)</a:t>
            </a:r>
            <a:endParaRPr lang="ru-RU" sz="4000" dirty="0">
              <a:solidFill>
                <a:srgbClr val="0000FF"/>
              </a:solidFill>
              <a:latin typeface="Century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1118" y="1187958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иронов\Письма\2018\08.18\Стимулирование 2017-2019\2018\Сдача благоустройства 2018\АВ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9" y="2132856"/>
            <a:ext cx="71541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15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43903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8"/>
          <a:stretch/>
        </p:blipFill>
        <p:spPr bwMode="auto">
          <a:xfrm>
            <a:off x="1193436" y="1601172"/>
            <a:ext cx="2586475" cy="19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54" y="1601171"/>
            <a:ext cx="2586475" cy="19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Миронов\Письма\2018\08.18\Стимулирование 2017-2019\2018\фото для сдачи\50 лет 15\PHOTO-2018-08-08-07-56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28" y="4168893"/>
            <a:ext cx="2586474" cy="19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иронов\Письма\2018\08.18\Стимулирование 2017-2019\2018\фото для сдачи\50 лет 15\PHOTO-2018-08-08-07-57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52" y="4168893"/>
            <a:ext cx="2586475" cy="19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89164" y="1052736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9164" y="3571019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2"/>
          <a:stretch/>
        </p:blipFill>
        <p:spPr bwMode="auto">
          <a:xfrm>
            <a:off x="747713" y="1505909"/>
            <a:ext cx="2882369" cy="217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14243"/>
          <a:stretch/>
        </p:blipFill>
        <p:spPr bwMode="auto">
          <a:xfrm>
            <a:off x="5508103" y="1505910"/>
            <a:ext cx="2911289" cy="21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Миронов\Письма\2018\08.18\Стимулирование 2017-2019\2018\фото для сдачи\50 лет 15\PHOTO-2018-08-01-07-52-1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9" y="4140724"/>
            <a:ext cx="2946884" cy="22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иронов\Письма\2018\08.18\Стимулирование 2017-2019\2018\фото для сдачи\50 лет 15\PHOTO-2018-08-01-07-52-1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54" y="4140725"/>
            <a:ext cx="2987469" cy="22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43903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7"/>
          <a:stretch/>
        </p:blipFill>
        <p:spPr bwMode="auto">
          <a:xfrm>
            <a:off x="5364088" y="1443261"/>
            <a:ext cx="2952328" cy="215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/>
          <a:stretch/>
        </p:blipFill>
        <p:spPr bwMode="auto">
          <a:xfrm>
            <a:off x="889715" y="1415170"/>
            <a:ext cx="2930405" cy="218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Миронов\Письма\2018\08.18\Стимулирование 2017-2019\2018\Сдача благоустройства 2018\19 посл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9205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иронов\Письма\2018\08.18\Стимулирование 2017-2019\2018\Сдача благоустройства 2018\19 после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29647"/>
            <a:ext cx="3037006" cy="21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19, корп.1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8442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28442" y="3730484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" y="1421497"/>
            <a:ext cx="3127906" cy="233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21497"/>
            <a:ext cx="3114490" cy="233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user\Desktop\Миронов\Письма\2018\08.18\Стимулирование 2017-2019\2018\Новая папка (2)\WhatsApp Image 2018-08-24 at 13.06.0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3" y="4237346"/>
            <a:ext cx="3127906" cy="22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Миронов\Письма\2018\08.18\Стимулирование 2017-2019\2018\Новая папка (2)\WhatsApp Image 2018-08-24 at 13.06.02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41829" r="32954" b="21207"/>
          <a:stretch/>
        </p:blipFill>
        <p:spPr bwMode="auto">
          <a:xfrm>
            <a:off x="5364088" y="4240743"/>
            <a:ext cx="3123250" cy="22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50 лет Октября, д.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19, корп.2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4115" y="1189497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80961" y="3814225"/>
            <a:ext cx="2376264" cy="70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" y="1540342"/>
            <a:ext cx="3197632" cy="23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12" y="1540342"/>
            <a:ext cx="3197632" cy="23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Миронов\Письма\2018\08.18\Стимулирование 2017-2019\2018\Сдача благоустройства 2018\19-2 после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" y="4374974"/>
            <a:ext cx="3197632" cy="23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иронов\Письма\2018\08.18\Стимулирование 2017-2019\2018\Сдача благоустройства 2018\19-2 после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64" y="4365102"/>
            <a:ext cx="3162980" cy="23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439</TotalTime>
  <Words>269</Words>
  <Application>Microsoft Office PowerPoint</Application>
  <PresentationFormat>Экран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Urban Pop</vt:lpstr>
      <vt:lpstr>    Благоустройство на территории района Солнцево в 2018 году  в рамках программы «Стимулирование управ районов»</vt:lpstr>
      <vt:lpstr>   Солнцевский пр-т, д.6, корп.1(АГ)</vt:lpstr>
      <vt:lpstr>   ул. Авиаторов, д.5 (АГ)</vt:lpstr>
      <vt:lpstr>    ул. Авиаторов, д.11 (АГ)</vt:lpstr>
      <vt:lpstr>ул. 50 лет Октября, д. 15</vt:lpstr>
      <vt:lpstr>ул. 50 лет Октября, д. 17</vt:lpstr>
      <vt:lpstr>ул. 50 лет Октября, д. 19</vt:lpstr>
      <vt:lpstr>ул. 50 лет Октября, д. 19, корп.1</vt:lpstr>
      <vt:lpstr>ул. 50 лет Октября, д. 19, корп.2</vt:lpstr>
      <vt:lpstr>ул. 50 лет Октября, д. 21</vt:lpstr>
      <vt:lpstr>ул. 50 лет Октября, д. 23</vt:lpstr>
      <vt:lpstr>ул. 50 лет Октября, д. 23, корп.1</vt:lpstr>
      <vt:lpstr>ул. 50 лет Октября, д. 23, корп.2</vt:lpstr>
      <vt:lpstr>ул. 50 лет Октября, д. 25</vt:lpstr>
      <vt:lpstr>ул. 50 лет Октября, д. 27</vt:lpstr>
      <vt:lpstr>ул. 50 лет Октября, д. 27, корп.1</vt:lpstr>
      <vt:lpstr>ул. 50 лет Октября, д. 27, корп.2</vt:lpstr>
      <vt:lpstr>ул. 50 лет Октября, д. 29</vt:lpstr>
      <vt:lpstr>ул. Богданова, д. 2</vt:lpstr>
      <vt:lpstr>ул. Богданова, д. 4</vt:lpstr>
      <vt:lpstr>ул. Богданова, д. 6</vt:lpstr>
      <vt:lpstr>ул. Богданова, д. 8</vt:lpstr>
      <vt:lpstr>ул. Богданова, д. 10</vt:lpstr>
      <vt:lpstr>ул. Богданова, д. 12</vt:lpstr>
      <vt:lpstr>ул. Богданова, д. 14</vt:lpstr>
      <vt:lpstr>ул. Богданова, д. 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2017 (стимулирование)</dc:title>
  <dc:creator>user</dc:creator>
  <cp:lastModifiedBy>user</cp:lastModifiedBy>
  <cp:revision>41</cp:revision>
  <dcterms:created xsi:type="dcterms:W3CDTF">2018-08-13T06:07:31Z</dcterms:created>
  <dcterms:modified xsi:type="dcterms:W3CDTF">2018-08-24T11:06:11Z</dcterms:modified>
</cp:coreProperties>
</file>